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64" r:id="rId9"/>
    <p:sldId id="266" r:id="rId10"/>
    <p:sldId id="270" r:id="rId11"/>
    <p:sldId id="271" r:id="rId12"/>
    <p:sldId id="279" r:id="rId13"/>
    <p:sldId id="265" r:id="rId14"/>
    <p:sldId id="268" r:id="rId15"/>
    <p:sldId id="278" r:id="rId16"/>
    <p:sldId id="276" r:id="rId17"/>
    <p:sldId id="28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210E1-E006-BFA5-B3F9-343E6003A933}" v="24" dt="2025-11-13T09:15:23.175"/>
    <p1510:client id="{9DE66FCE-968A-54BC-4BE5-2135B28641C1}" v="423" dt="2025-11-11T13:24:29.056"/>
    <p1510:client id="{DCC922B2-412A-458E-AFB5-D8D9BD9D8D98}" v="434" dt="2025-11-11T14:02:2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5"/>
    <p:restoredTop sz="94694"/>
  </p:normalViewPr>
  <p:slideViewPr>
    <p:cSldViewPr snapToGrid="0">
      <p:cViewPr varScale="1">
        <p:scale>
          <a:sx n="78" d="100"/>
          <a:sy n="78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31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51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914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7793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5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13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140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64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03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025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99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250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44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93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49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43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27748-D2AC-A60F-C0CA-917578BBC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Plastic </a:t>
            </a:r>
            <a:r>
              <a:rPr lang="en-US" err="1"/>
              <a:t>vanger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2F67EAB-282E-FA64-BF6C-693471B13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/>
              <a:t>Merel van der Leeden</a:t>
            </a:r>
          </a:p>
          <a:p>
            <a:pPr algn="l"/>
            <a:r>
              <a:rPr lang="en-US"/>
              <a:t>Aron </a:t>
            </a:r>
            <a:r>
              <a:rPr lang="en-US" err="1"/>
              <a:t>Vleij</a:t>
            </a:r>
            <a:endParaRPr lang="en-US"/>
          </a:p>
          <a:p>
            <a:pPr algn="l"/>
            <a:r>
              <a:rPr lang="en-US"/>
              <a:t>Pavlo </a:t>
            </a:r>
            <a:r>
              <a:rPr lang="en-US" err="1"/>
              <a:t>Petraschkevych</a:t>
            </a:r>
            <a:endParaRPr lang="en-US"/>
          </a:p>
          <a:p>
            <a:pPr algn="l"/>
            <a:r>
              <a:rPr lang="en-US"/>
              <a:t>Jullian Lima Spencer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79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C2364-5641-CF98-3D3E-BDABD216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5737039" cy="13422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Microcontroller Onderzoek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A8B24A-1647-AF63-CF5B-B46E0E5B9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71" y="3712630"/>
            <a:ext cx="1615704" cy="16099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9C14804-DA71-1B66-4304-D7DE3B9D6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0" r="-1" b="14247"/>
          <a:stretch>
            <a:fillRect/>
          </a:stretch>
        </p:blipFill>
        <p:spPr>
          <a:xfrm>
            <a:off x="1712478" y="3720741"/>
            <a:ext cx="2185572" cy="160871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F283D3-6AC9-3ABB-7B9D-BD2061953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/>
          <a:stretch>
            <a:fillRect/>
          </a:stretch>
        </p:blipFill>
        <p:spPr>
          <a:xfrm>
            <a:off x="6587066" y="3721166"/>
            <a:ext cx="2213473" cy="1610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F4A2A-A409-6A8E-66FC-CD62349BFE58}"/>
              </a:ext>
            </a:extLst>
          </p:cNvPr>
          <p:cNvSpPr txBox="1"/>
          <p:nvPr/>
        </p:nvSpPr>
        <p:spPr>
          <a:xfrm>
            <a:off x="842818" y="1974272"/>
            <a:ext cx="47336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err="1"/>
              <a:t>Waarom</a:t>
            </a:r>
            <a:r>
              <a:rPr lang="en-GB"/>
              <a:t> </a:t>
            </a:r>
            <a:r>
              <a:rPr lang="en-GB" err="1"/>
              <a:t>onderzoek</a:t>
            </a:r>
            <a:r>
              <a:rPr lang="en-GB"/>
              <a:t>?</a:t>
            </a:r>
          </a:p>
          <a:p>
            <a:endParaRPr lang="en-GB"/>
          </a:p>
          <a:p>
            <a:pPr marL="285750" indent="-285750">
              <a:buFont typeface="Calibri"/>
              <a:buChar char="-"/>
            </a:pPr>
            <a:r>
              <a:rPr lang="en-GB" err="1"/>
              <a:t>Beoordelings</a:t>
            </a:r>
            <a:r>
              <a:rPr lang="en-GB"/>
              <a:t> criteria </a:t>
            </a: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0A103-FFF3-8C4B-1372-3D25414AD429}"/>
              </a:ext>
            </a:extLst>
          </p:cNvPr>
          <p:cNvSpPr txBox="1"/>
          <p:nvPr/>
        </p:nvSpPr>
        <p:spPr>
          <a:xfrm>
            <a:off x="1200727" y="5426363"/>
            <a:ext cx="8116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    </a:t>
            </a:r>
            <a:r>
              <a:rPr lang="en-GB" sz="1400"/>
              <a:t>           Arduino uno                                 ESP32                              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101520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0E4B-49EB-3E4F-BB8E-0B327069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09" y="134112"/>
            <a:ext cx="8596668" cy="1320800"/>
          </a:xfrm>
        </p:spPr>
        <p:txBody>
          <a:bodyPr/>
          <a:lstStyle/>
          <a:p>
            <a:r>
              <a:rPr lang="en-US" err="1"/>
              <a:t>Sensoren</a:t>
            </a:r>
            <a:r>
              <a:rPr lang="en-US"/>
              <a:t> </a:t>
            </a:r>
            <a:r>
              <a:rPr lang="en-US" err="1"/>
              <a:t>onderzoek</a:t>
            </a:r>
            <a:endParaRPr lang="en-NL"/>
          </a:p>
        </p:txBody>
      </p:sp>
      <p:pic>
        <p:nvPicPr>
          <p:cNvPr id="6" name="drawing" descr="Anemometer / windsnelheidsmeter">
            <a:extLst>
              <a:ext uri="{FF2B5EF4-FFF2-40B4-BE49-F238E27FC236}">
                <a16:creationId xmlns:a16="http://schemas.microsoft.com/office/drawing/2014/main" id="{34CAF270-A61A-81EB-C6B2-6447D7F7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45" y="5089513"/>
            <a:ext cx="1440198" cy="1440198"/>
          </a:xfrm>
          <a:prstGeom prst="rect">
            <a:avLst/>
          </a:prstGeom>
        </p:spPr>
      </p:pic>
      <p:pic>
        <p:nvPicPr>
          <p:cNvPr id="7" name="Afbeelding 3" descr="Afbeelding met gereedschap, Huishoudelijke ijzerwaren, overdekt, zwart-wit&#10;&#10;Door AI gegenereerde inhoud is mogelijk onjuist.">
            <a:extLst>
              <a:ext uri="{FF2B5EF4-FFF2-40B4-BE49-F238E27FC236}">
                <a16:creationId xmlns:a16="http://schemas.microsoft.com/office/drawing/2014/main" id="{8119C939-0554-70CE-36DB-11C69AB1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4737" b="-4"/>
          <a:stretch>
            <a:fillRect/>
          </a:stretch>
        </p:blipFill>
        <p:spPr>
          <a:xfrm>
            <a:off x="3973613" y="5092633"/>
            <a:ext cx="1730359" cy="1431647"/>
          </a:xfrm>
          <a:prstGeom prst="rect">
            <a:avLst/>
          </a:prstGeom>
        </p:spPr>
      </p:pic>
      <p:pic>
        <p:nvPicPr>
          <p:cNvPr id="8" name="drawing">
            <a:extLst>
              <a:ext uri="{FF2B5EF4-FFF2-40B4-BE49-F238E27FC236}">
                <a16:creationId xmlns:a16="http://schemas.microsoft.com/office/drawing/2014/main" id="{2D615622-966D-F464-FA4A-F9DC2273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24" y="5090329"/>
            <a:ext cx="1760392" cy="143048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71E67C-463A-9E29-DB79-77D99985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3771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,Sans-Serif" charset="2"/>
              <a:buChar char="-"/>
            </a:pPr>
            <a:r>
              <a:rPr lang="en-GB" dirty="0" err="1"/>
              <a:t>Opties</a:t>
            </a:r>
            <a:endParaRPr lang="en-US" dirty="0" err="1"/>
          </a:p>
          <a:p>
            <a:pPr>
              <a:buFont typeface="Calibri,Sans-Serif" charset="2"/>
              <a:buChar char="-"/>
            </a:pPr>
            <a:r>
              <a:rPr lang="en-GB" dirty="0" err="1"/>
              <a:t>Beoordelingcriteria</a:t>
            </a:r>
            <a:endParaRPr lang="en-GB" dirty="0"/>
          </a:p>
          <a:p>
            <a:pPr>
              <a:buFont typeface="Calibri,Sans-Serif" charset="2"/>
              <a:buChar char="-"/>
            </a:pPr>
            <a:r>
              <a:rPr lang="en-GB" dirty="0" err="1"/>
              <a:t>Keuze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3BCEAB-D3A0-6D0E-3656-2BE672749C24}"/>
              </a:ext>
            </a:extLst>
          </p:cNvPr>
          <p:cNvSpPr txBox="1"/>
          <p:nvPr/>
        </p:nvSpPr>
        <p:spPr>
          <a:xfrm>
            <a:off x="607273" y="4334675"/>
            <a:ext cx="165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b="1" dirty="0"/>
              <a:t>Universal Anemometer YX-DFS2 </a:t>
            </a:r>
            <a:endParaRPr lang="en-NL" sz="1200" dirty="0"/>
          </a:p>
          <a:p>
            <a:endParaRPr lang="en-NL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7726E-8953-5D63-5F46-74424B2845C5}"/>
              </a:ext>
            </a:extLst>
          </p:cNvPr>
          <p:cNvSpPr txBox="1"/>
          <p:nvPr/>
        </p:nvSpPr>
        <p:spPr>
          <a:xfrm>
            <a:off x="3973613" y="4334675"/>
            <a:ext cx="1730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RS485 Windrichting Sensor</a:t>
            </a:r>
            <a:endParaRPr lang="en-NL" sz="1200" dirty="0"/>
          </a:p>
          <a:p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FF5A6-803A-699C-2A03-5E83F20A8676}"/>
              </a:ext>
            </a:extLst>
          </p:cNvPr>
          <p:cNvSpPr txBox="1"/>
          <p:nvPr/>
        </p:nvSpPr>
        <p:spPr>
          <a:xfrm>
            <a:off x="7309158" y="4362126"/>
            <a:ext cx="1081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err="1"/>
              <a:t>SenseCAP</a:t>
            </a:r>
            <a:r>
              <a:rPr lang="nl-NL" sz="1200" dirty="0"/>
              <a:t> S200 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35126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90860-8A1D-97AF-4335-1370ABE8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Demo video</a:t>
            </a:r>
            <a:br>
              <a:rPr lang="en-US" dirty="0"/>
            </a:br>
            <a:r>
              <a:rPr lang="en-US" dirty="0" err="1"/>
              <a:t>windsnelheids</a:t>
            </a:r>
            <a:r>
              <a:rPr lang="en-US" dirty="0"/>
              <a:t> sensor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92B6C7-8DB1-6CA8-FCE1-0B3DBDBD8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WindsnelheidDemoVid_0637C2CC-0BF5-4A2E-A888-F3F2ED5841ED.mp4">
            <a:hlinkClick r:id="" action="ppaction://media"/>
            <a:extLst>
              <a:ext uri="{FF2B5EF4-FFF2-40B4-BE49-F238E27FC236}">
                <a16:creationId xmlns:a16="http://schemas.microsoft.com/office/drawing/2014/main" id="{8C1023C2-37BA-E77F-757B-0773FC4F52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6403" y="-806"/>
            <a:ext cx="4230038" cy="68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C3E74B8-CF6A-756E-11F2-C60B809F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11" y="0"/>
            <a:ext cx="103011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A0CE4-6455-76B7-4D1E-E48C164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Architectuurontwerp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18870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BAA-C6B6-79C4-6422-5A03C7C3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1</a:t>
            </a:r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AA0A558-9272-7244-6531-953BFD49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1" y="0"/>
            <a:ext cx="7863840" cy="6875430"/>
          </a:xfrm>
        </p:spPr>
      </p:pic>
    </p:spTree>
    <p:extLst>
      <p:ext uri="{BB962C8B-B14F-4D97-AF65-F5344CB8AC3E}">
        <p14:creationId xmlns:p14="http://schemas.microsoft.com/office/powerpoint/2010/main" val="1732705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F3B1447-86BA-C783-2382-4928A357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04" y="0"/>
            <a:ext cx="613929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0AFEC-F727-D191-8D7A-142A8CF9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929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EB2-2DC4-C694-3683-5F4C78C4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Obstakels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A8BB-A882-6474-87DE-AD2BCBBA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,Sans-Serif" charset="2"/>
              <a:buChar char="-"/>
            </a:pPr>
            <a:r>
              <a:rPr lang="en-US" dirty="0" err="1"/>
              <a:t>Communicatie</a:t>
            </a:r>
            <a:endParaRPr lang="en-US" dirty="0"/>
          </a:p>
          <a:p>
            <a:pPr>
              <a:buFont typeface="Calibri,Sans-Serif" charset="2"/>
              <a:buChar char="-"/>
            </a:pPr>
            <a:r>
              <a:rPr lang="en-US" dirty="0" err="1"/>
              <a:t>Levertijd</a:t>
            </a:r>
            <a:endParaRPr lang="en-US" dirty="0"/>
          </a:p>
          <a:p>
            <a:pPr>
              <a:buFont typeface="Calibri,Sans-Serif" charset="2"/>
              <a:buChar char="-"/>
            </a:pPr>
            <a:r>
              <a:rPr lang="en-US" dirty="0" err="1"/>
              <a:t>Sensoren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129830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8223-CD95-EBDD-46EB-F42A88F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Komende</a:t>
            </a:r>
            <a:r>
              <a:rPr lang="en-US" dirty="0"/>
              <a:t> 50%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1EFD-DDE6-460F-C67E-BF87EF81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Sensoren</a:t>
            </a:r>
            <a:r>
              <a:rPr lang="en-US" dirty="0"/>
              <a:t> </a:t>
            </a:r>
            <a:r>
              <a:rPr lang="en-US" dirty="0" err="1"/>
              <a:t>integreren</a:t>
            </a:r>
            <a:r>
              <a:rPr lang="en-US" dirty="0"/>
              <a:t> met microcontroller</a:t>
            </a:r>
          </a:p>
          <a:p>
            <a:r>
              <a:rPr lang="en-US" dirty="0"/>
              <a:t>Microcontroller met motor </a:t>
            </a:r>
            <a:r>
              <a:rPr lang="en-US" dirty="0" err="1"/>
              <a:t>integreren</a:t>
            </a:r>
            <a:endParaRPr lang="en-US" dirty="0"/>
          </a:p>
          <a:p>
            <a:r>
              <a:rPr lang="en-US" dirty="0" err="1"/>
              <a:t>Testverslag</a:t>
            </a:r>
            <a:r>
              <a:rPr lang="en-US" dirty="0"/>
              <a:t>/Testen </a:t>
            </a:r>
          </a:p>
          <a:p>
            <a:r>
              <a:rPr lang="en-US" dirty="0"/>
              <a:t>Op </a:t>
            </a:r>
            <a:r>
              <a:rPr lang="en-US" dirty="0" err="1"/>
              <a:t>locatie</a:t>
            </a:r>
            <a:r>
              <a:rPr lang="en-US" dirty="0"/>
              <a:t> </a:t>
            </a:r>
            <a:r>
              <a:rPr lang="en-US" dirty="0" err="1"/>
              <a:t>werken</a:t>
            </a:r>
            <a:endParaRPr lang="en-US" dirty="0"/>
          </a:p>
          <a:p>
            <a:r>
              <a:rPr lang="en-US" dirty="0" err="1"/>
              <a:t>Behuizing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3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F3997-2171-5912-8605-3A9E922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Inleiding</a:t>
            </a:r>
            <a:r>
              <a:rPr lang="en-US"/>
              <a:t> 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DE8A3B-778C-FD37-73F7-C3182E569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 err="1"/>
              <a:t>Probleem</a:t>
            </a:r>
            <a:r>
              <a:rPr lang="en-US" dirty="0"/>
              <a:t> </a:t>
            </a:r>
            <a:r>
              <a:rPr lang="en-US" dirty="0" err="1"/>
              <a:t>omschrijving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/>
              <a:t>Requirements </a:t>
            </a:r>
            <a:r>
              <a:rPr lang="en-US" dirty="0" err="1"/>
              <a:t>en</a:t>
            </a:r>
            <a:r>
              <a:rPr lang="en-US" dirty="0"/>
              <a:t> User stories</a:t>
            </a:r>
          </a:p>
          <a:p>
            <a:r>
              <a:rPr lang="en-US" dirty="0" err="1"/>
              <a:t>Onderzoeken</a:t>
            </a:r>
            <a:r>
              <a:rPr lang="en-US" dirty="0"/>
              <a:t> </a:t>
            </a:r>
          </a:p>
          <a:p>
            <a:r>
              <a:rPr lang="en-US" dirty="0" err="1"/>
              <a:t>Architectuurontwerp</a:t>
            </a:r>
            <a:endParaRPr lang="en-US" dirty="0"/>
          </a:p>
          <a:p>
            <a:r>
              <a:rPr lang="en-US" dirty="0"/>
              <a:t>Flowchart</a:t>
            </a:r>
          </a:p>
          <a:p>
            <a:r>
              <a:rPr lang="en-US" dirty="0" err="1"/>
              <a:t>Obstakels</a:t>
            </a:r>
            <a:endParaRPr lang="en-US" dirty="0"/>
          </a:p>
          <a:p>
            <a:r>
              <a:rPr lang="en-US" dirty="0" err="1"/>
              <a:t>Komende</a:t>
            </a:r>
            <a:r>
              <a:rPr lang="en-US" dirty="0"/>
              <a:t> 50%</a:t>
            </a:r>
          </a:p>
        </p:txBody>
      </p:sp>
    </p:spTree>
    <p:extLst>
      <p:ext uri="{BB962C8B-B14F-4D97-AF65-F5344CB8AC3E}">
        <p14:creationId xmlns:p14="http://schemas.microsoft.com/office/powerpoint/2010/main" val="280881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5819775-F8B6-90D8-31D6-7E230589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Product owner (PO)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DB08DC-9043-AE5F-54EE-7431E23A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Clean -&gt; Prevent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C26F25-9F74-30B5-FAA2-A56FF995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19" y="2040660"/>
            <a:ext cx="6141572" cy="184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5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A8B12-3162-EF51-2E8A-10F56929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65CE3B-B1C1-86F2-2240-99C8AFD8E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charset="2"/>
              <a:buChar char="-"/>
            </a:pPr>
            <a:r>
              <a:rPr lang="en-US" err="1"/>
              <a:t>Plasticvangers</a:t>
            </a:r>
            <a:r>
              <a:rPr lang="en-US"/>
              <a:t> </a:t>
            </a:r>
            <a:r>
              <a:rPr lang="en-US" err="1"/>
              <a:t>Coolhaven</a:t>
            </a:r>
          </a:p>
          <a:p>
            <a:pPr>
              <a:buFont typeface="Calibri" charset="2"/>
              <a:buChar char="-"/>
            </a:pPr>
            <a:r>
              <a:rPr lang="en-US" err="1"/>
              <a:t>Proppeler</a:t>
            </a:r>
            <a:r>
              <a:rPr lang="en-US"/>
              <a:t> Motor</a:t>
            </a:r>
          </a:p>
          <a:p>
            <a:pPr>
              <a:buFont typeface="Calibri" charset="2"/>
              <a:buChar char="-"/>
            </a:pPr>
            <a:r>
              <a:rPr lang="en-US"/>
              <a:t>Motor Handmatig</a:t>
            </a:r>
          </a:p>
          <a:p>
            <a:pPr>
              <a:buFont typeface="Calibri" charset="2"/>
              <a:buChar char="-"/>
            </a:pPr>
            <a:r>
              <a:rPr lang="en-US"/>
              <a:t>Wind </a:t>
            </a:r>
            <a:r>
              <a:rPr lang="en-US" err="1"/>
              <a:t>invloed</a:t>
            </a:r>
            <a:r>
              <a:rPr lang="en-US"/>
              <a:t> op stroming</a:t>
            </a:r>
          </a:p>
          <a:p>
            <a:pPr>
              <a:buFont typeface="Calibri" charset="2"/>
              <a:buChar char="-"/>
            </a:pPr>
            <a:r>
              <a:rPr lang="en-US"/>
              <a:t>Weerstation </a:t>
            </a:r>
          </a:p>
        </p:txBody>
      </p:sp>
      <p:pic>
        <p:nvPicPr>
          <p:cNvPr id="4" name="Tijdelijke aanduiding voor inhoud 3" descr="Afbeelding met buitenshuis, water, meer, transport&#10;&#10;Door AI gegenereerde inhoud is mogelijk onjuist.">
            <a:extLst>
              <a:ext uri="{FF2B5EF4-FFF2-40B4-BE49-F238E27FC236}">
                <a16:creationId xmlns:a16="http://schemas.microsoft.com/office/drawing/2014/main" id="{AE93EF3A-879E-092C-E00D-577326DF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r="-1" b="-1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8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A266-7557-98C6-EC6D-D2BFF8C0971D}"/>
              </a:ext>
            </a:extLst>
          </p:cNvPr>
          <p:cNvSpPr txBox="1"/>
          <p:nvPr/>
        </p:nvSpPr>
        <p:spPr>
          <a:xfrm>
            <a:off x="4419136" y="1020871"/>
            <a:ext cx="6960759" cy="2849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Locatie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4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E24E9-AD9D-55F3-F2C4-97B8BDCD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4" descr="A graph on a piece of paper&#10;&#10;AI-generated content may be incorrect.">
            <a:extLst>
              <a:ext uri="{FF2B5EF4-FFF2-40B4-BE49-F238E27FC236}">
                <a16:creationId xmlns:a16="http://schemas.microsoft.com/office/drawing/2014/main" id="{E95249C0-1838-09F4-16E1-A82E9E9CA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663" b="14222"/>
          <a:stretch>
            <a:fillRect/>
          </a:stretch>
        </p:blipFill>
        <p:spPr>
          <a:xfrm>
            <a:off x="0" y="0"/>
            <a:ext cx="12192000" cy="685906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581C20-7934-4BEC-532E-A2D7D766928B}"/>
              </a:ext>
            </a:extLst>
          </p:cNvPr>
          <p:cNvSpPr txBox="1"/>
          <p:nvPr/>
        </p:nvSpPr>
        <p:spPr>
          <a:xfrm>
            <a:off x="511279" y="5751871"/>
            <a:ext cx="407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/>
              <a:t>➢ </a:t>
            </a:r>
            <a:r>
              <a:rPr lang="en-US" sz="3600" b="1"/>
              <a:t>Poging 1</a:t>
            </a:r>
            <a:endParaRPr lang="nl-NL" sz="3600" b="1"/>
          </a:p>
        </p:txBody>
      </p:sp>
    </p:spTree>
    <p:extLst>
      <p:ext uri="{BB962C8B-B14F-4D97-AF65-F5344CB8AC3E}">
        <p14:creationId xmlns:p14="http://schemas.microsoft.com/office/powerpoint/2010/main" val="20288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ater, meer, grond&#10;&#10;Door AI gegenereerde inhoud is mogelijk onjuist.">
            <a:extLst>
              <a:ext uri="{FF2B5EF4-FFF2-40B4-BE49-F238E27FC236}">
                <a16:creationId xmlns:a16="http://schemas.microsoft.com/office/drawing/2014/main" id="{4824E7CD-560B-8EC1-6E57-EE70CB576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 r="2" b="2"/>
          <a:stretch>
            <a:fillRect/>
          </a:stretch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Tijdelijke aanduiding voor inhoud 4" descr="Afbeelding met water, meer, buitenshuis, vaarweg&#10;&#10;Door AI gegenereerde inhoud is mogelijk onjuist.">
            <a:extLst>
              <a:ext uri="{FF2B5EF4-FFF2-40B4-BE49-F238E27FC236}">
                <a16:creationId xmlns:a16="http://schemas.microsoft.com/office/drawing/2014/main" id="{60E992EA-9B2F-2A58-E761-8076E3BD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816"/>
          <a:stretch>
            <a:fillRect/>
          </a:stretch>
        </p:blipFill>
        <p:spPr>
          <a:xfrm>
            <a:off x="6141719" y="-683"/>
            <a:ext cx="6050280" cy="409166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C5A1540-E56E-B669-643F-0406162BF2D3}"/>
              </a:ext>
            </a:extLst>
          </p:cNvPr>
          <p:cNvSpPr txBox="1"/>
          <p:nvPr/>
        </p:nvSpPr>
        <p:spPr>
          <a:xfrm>
            <a:off x="612058" y="5841662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2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</p:grpSp>
      <p:pic>
        <p:nvPicPr>
          <p:cNvPr id="4" name="Tijdelijke aanduiding voor inhoud 4" descr="Afbeelding met buitenshuis, gebouw, stad, straat&#10;&#10;Door AI gegenereerde inhoud is mogelijk onjuist.">
            <a:extLst>
              <a:ext uri="{FF2B5EF4-FFF2-40B4-BE49-F238E27FC236}">
                <a16:creationId xmlns:a16="http://schemas.microsoft.com/office/drawing/2014/main" id="{D59EBE5C-FE5F-0E25-C499-7730C83DE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07A37F6-8FA7-17BE-6F6F-CECD854E8C08}"/>
              </a:ext>
            </a:extLst>
          </p:cNvPr>
          <p:cNvSpPr txBox="1"/>
          <p:nvPr/>
        </p:nvSpPr>
        <p:spPr>
          <a:xfrm>
            <a:off x="462035" y="5797415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 3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65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49E2-0B8C-C26B-5D1E-73BCB825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 err="1"/>
              <a:t>en</a:t>
            </a:r>
            <a:r>
              <a:rPr lang="en-US" dirty="0"/>
              <a:t> User stories</a:t>
            </a:r>
            <a:endParaRPr lang="en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812F7B38-8AC7-CC7E-D20F-9CF333D0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Welke requirements</a:t>
            </a:r>
            <a:endParaRPr lang="nl-NL" dirty="0"/>
          </a:p>
          <a:p>
            <a:r>
              <a:rPr lang="nl-NL" dirty="0"/>
              <a:t>Hoeveel user </a:t>
            </a:r>
            <a:r>
              <a:rPr lang="nl-NL" dirty="0" err="1"/>
              <a:t>stories</a:t>
            </a:r>
            <a:r>
              <a:rPr lang="nl-NL" dirty="0"/>
              <a:t> zitten daar aan vast</a:t>
            </a:r>
          </a:p>
          <a:p>
            <a:r>
              <a:rPr lang="en-US" dirty="0" err="1"/>
              <a:t>Afgeronden</a:t>
            </a:r>
            <a:r>
              <a:rPr lang="en-US" dirty="0"/>
              <a:t> user stories</a:t>
            </a:r>
          </a:p>
        </p:txBody>
      </p:sp>
    </p:spTree>
    <p:extLst>
      <p:ext uri="{BB962C8B-B14F-4D97-AF65-F5344CB8AC3E}">
        <p14:creationId xmlns:p14="http://schemas.microsoft.com/office/powerpoint/2010/main" val="24905453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143</TotalTime>
  <Words>138</Words>
  <Application>Microsoft Office PowerPoint</Application>
  <PresentationFormat>Breedbeeld</PresentationFormat>
  <Paragraphs>57</Paragraphs>
  <Slides>17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Calibri,Sans-Serif</vt:lpstr>
      <vt:lpstr>Trebuchet MS</vt:lpstr>
      <vt:lpstr>Wingdings 3</vt:lpstr>
      <vt:lpstr>Facet</vt:lpstr>
      <vt:lpstr>Plastic vanger</vt:lpstr>
      <vt:lpstr>Inleiding </vt:lpstr>
      <vt:lpstr>Product owner (PO)</vt:lpstr>
      <vt:lpstr>Probleem omschrijving</vt:lpstr>
      <vt:lpstr>PowerPoint-presentatie</vt:lpstr>
      <vt:lpstr>PowerPoint-presentatie</vt:lpstr>
      <vt:lpstr>PowerPoint-presentatie</vt:lpstr>
      <vt:lpstr>PowerPoint-presentatie</vt:lpstr>
      <vt:lpstr>Requirements en User stories</vt:lpstr>
      <vt:lpstr>Microcontroller Onderzoek</vt:lpstr>
      <vt:lpstr>Sensoren onderzoek</vt:lpstr>
      <vt:lpstr>Demo video windsnelheids sensor</vt:lpstr>
      <vt:lpstr>Architectuurontwerp</vt:lpstr>
      <vt:lpstr>Flowchart deel 1</vt:lpstr>
      <vt:lpstr>Flowchart deel 2</vt:lpstr>
      <vt:lpstr>Obstakels</vt:lpstr>
      <vt:lpstr>Komende 50%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Plastic vanger</dc:title>
  <dc:creator>Merel van der Leeden (1103194)</dc:creator>
  <cp:lastModifiedBy>Merel van der Leeden (1103194)</cp:lastModifiedBy>
  <cp:revision>18</cp:revision>
  <dcterms:created xsi:type="dcterms:W3CDTF">2025-10-31T11:59:23Z</dcterms:created>
  <dcterms:modified xsi:type="dcterms:W3CDTF">2025-11-13T14:34:25Z</dcterms:modified>
</cp:coreProperties>
</file>